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26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080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4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9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6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33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8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8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3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6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73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D0FA0-AADC-40B0-A9E9-EE498981898B}" type="datetimeFigureOut">
              <a:rPr lang="en-US" smtClean="0"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FA60A-DA88-4314-8D09-A9AA73B6F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1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8915400" cy="6114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123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152400"/>
            <a:ext cx="9133114" cy="6264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3847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Hedengren</dc:creator>
  <cp:lastModifiedBy>John Hedengren</cp:lastModifiedBy>
  <cp:revision>2</cp:revision>
  <dcterms:created xsi:type="dcterms:W3CDTF">2012-09-05T16:40:21Z</dcterms:created>
  <dcterms:modified xsi:type="dcterms:W3CDTF">2012-09-05T16:44:55Z</dcterms:modified>
</cp:coreProperties>
</file>