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131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6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85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9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4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8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9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8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E9912-5FED-4290-B8A4-780D84885992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497C0-9563-4CF5-B7D5-8FD3BAC4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6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927654" y="3768811"/>
            <a:ext cx="209012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933343" y="3771375"/>
            <a:ext cx="0" cy="3202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395481" y="3771375"/>
            <a:ext cx="0" cy="3202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100534" y="3758307"/>
            <a:ext cx="0" cy="3202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017781" y="3768811"/>
            <a:ext cx="209012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09275" y="4083606"/>
                <a:ext cx="8455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275" y="4083606"/>
                <a:ext cx="845528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658881" y="4057718"/>
                <a:ext cx="1473200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=5−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881" y="4057718"/>
                <a:ext cx="1473200" cy="407547"/>
              </a:xfrm>
              <a:prstGeom prst="rect">
                <a:avLst/>
              </a:prstGeom>
              <a:blipFill rotWithShape="0"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 20"/>
          <p:cNvSpPr/>
          <p:nvPr/>
        </p:nvSpPr>
        <p:spPr>
          <a:xfrm>
            <a:off x="1932039" y="2911387"/>
            <a:ext cx="4194945" cy="768336"/>
          </a:xfrm>
          <a:custGeom>
            <a:avLst/>
            <a:gdLst>
              <a:gd name="connsiteX0" fmla="*/ 0 w 4194945"/>
              <a:gd name="connsiteY0" fmla="*/ 768336 h 768336"/>
              <a:gd name="connsiteX1" fmla="*/ 833284 w 4194945"/>
              <a:gd name="connsiteY1" fmla="*/ 377503 h 768336"/>
              <a:gd name="connsiteX2" fmla="*/ 1659193 w 4194945"/>
              <a:gd name="connsiteY2" fmla="*/ 178400 h 768336"/>
              <a:gd name="connsiteX3" fmla="*/ 2344993 w 4194945"/>
              <a:gd name="connsiteY3" fmla="*/ 97284 h 768336"/>
              <a:gd name="connsiteX4" fmla="*/ 3001296 w 4194945"/>
              <a:gd name="connsiteY4" fmla="*/ 45665 h 768336"/>
              <a:gd name="connsiteX5" fmla="*/ 3679722 w 4194945"/>
              <a:gd name="connsiteY5" fmla="*/ 16168 h 768336"/>
              <a:gd name="connsiteX6" fmla="*/ 4136922 w 4194945"/>
              <a:gd name="connsiteY6" fmla="*/ 1419 h 768336"/>
              <a:gd name="connsiteX7" fmla="*/ 4173793 w 4194945"/>
              <a:gd name="connsiteY7" fmla="*/ 1419 h 76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94945" h="768336">
                <a:moveTo>
                  <a:pt x="0" y="768336"/>
                </a:moveTo>
                <a:cubicBezTo>
                  <a:pt x="278376" y="622081"/>
                  <a:pt x="556752" y="475826"/>
                  <a:pt x="833284" y="377503"/>
                </a:cubicBezTo>
                <a:cubicBezTo>
                  <a:pt x="1109816" y="279180"/>
                  <a:pt x="1407241" y="225103"/>
                  <a:pt x="1659193" y="178400"/>
                </a:cubicBezTo>
                <a:cubicBezTo>
                  <a:pt x="1911145" y="131697"/>
                  <a:pt x="2121309" y="119407"/>
                  <a:pt x="2344993" y="97284"/>
                </a:cubicBezTo>
                <a:cubicBezTo>
                  <a:pt x="2568677" y="75161"/>
                  <a:pt x="2778841" y="59184"/>
                  <a:pt x="3001296" y="45665"/>
                </a:cubicBezTo>
                <a:cubicBezTo>
                  <a:pt x="3223751" y="32146"/>
                  <a:pt x="3679722" y="16168"/>
                  <a:pt x="3679722" y="16168"/>
                </a:cubicBezTo>
                <a:lnTo>
                  <a:pt x="4136922" y="1419"/>
                </a:lnTo>
                <a:cubicBezTo>
                  <a:pt x="4219267" y="-1039"/>
                  <a:pt x="4196530" y="190"/>
                  <a:pt x="4173793" y="141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905531" y="3636099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33497" y="3111695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076141" y="2874516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932039" y="1578081"/>
            <a:ext cx="4188542" cy="1327355"/>
          </a:xfrm>
          <a:custGeom>
            <a:avLst/>
            <a:gdLst>
              <a:gd name="connsiteX0" fmla="*/ 0 w 4188542"/>
              <a:gd name="connsiteY0" fmla="*/ 1327355 h 1327355"/>
              <a:gd name="connsiteX1" fmla="*/ 405580 w 4188542"/>
              <a:gd name="connsiteY1" fmla="*/ 973394 h 1327355"/>
              <a:gd name="connsiteX2" fmla="*/ 907026 w 4188542"/>
              <a:gd name="connsiteY2" fmla="*/ 737420 h 1327355"/>
              <a:gd name="connsiteX3" fmla="*/ 1467464 w 4188542"/>
              <a:gd name="connsiteY3" fmla="*/ 589936 h 1327355"/>
              <a:gd name="connsiteX4" fmla="*/ 2241755 w 4188542"/>
              <a:gd name="connsiteY4" fmla="*/ 449826 h 1327355"/>
              <a:gd name="connsiteX5" fmla="*/ 4188542 w 4188542"/>
              <a:gd name="connsiteY5" fmla="*/ 0 h 132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88542" h="1327355">
                <a:moveTo>
                  <a:pt x="0" y="1327355"/>
                </a:moveTo>
                <a:cubicBezTo>
                  <a:pt x="127204" y="1199535"/>
                  <a:pt x="254409" y="1071716"/>
                  <a:pt x="405580" y="973394"/>
                </a:cubicBezTo>
                <a:cubicBezTo>
                  <a:pt x="556751" y="875071"/>
                  <a:pt x="730045" y="801330"/>
                  <a:pt x="907026" y="737420"/>
                </a:cubicBezTo>
                <a:cubicBezTo>
                  <a:pt x="1084007" y="673510"/>
                  <a:pt x="1245009" y="637868"/>
                  <a:pt x="1467464" y="589936"/>
                </a:cubicBezTo>
                <a:cubicBezTo>
                  <a:pt x="1689919" y="542004"/>
                  <a:pt x="1788242" y="548149"/>
                  <a:pt x="2241755" y="449826"/>
                </a:cubicBezTo>
                <a:cubicBezTo>
                  <a:pt x="2695268" y="351503"/>
                  <a:pt x="3441905" y="175751"/>
                  <a:pt x="4188542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364489" y="2123775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76140" y="1541214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905530" y="2876565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692210" y="3089077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x</a:t>
            </a:r>
            <a:r>
              <a:rPr lang="en-US" i="1" baseline="-25000" dirty="0" smtClean="0"/>
              <a:t>1,0</a:t>
            </a:r>
            <a:r>
              <a:rPr lang="en-US" i="1" dirty="0" smtClean="0"/>
              <a:t>=-</a:t>
            </a:r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92210" y="2197517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/>
              <a:t>2</a:t>
            </a:r>
            <a:r>
              <a:rPr lang="en-US" i="1" baseline="-25000" dirty="0" smtClean="0"/>
              <a:t>,0</a:t>
            </a:r>
            <a:r>
              <a:rPr lang="en-US" i="1" dirty="0" smtClean="0"/>
              <a:t>=</a:t>
            </a:r>
            <a:r>
              <a:rPr lang="en-US" dirty="0" smtClean="0"/>
              <a:t>0.0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108829" y="1675859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 smtClean="0"/>
              <a:t>2,1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859398" y="1130161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 smtClean="0"/>
              <a:t>2,3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859398" y="2483066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 smtClean="0"/>
              <a:t>1,3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126110" y="2709187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 smtClean="0"/>
              <a:t>1,1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053448" y="2227261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dx</a:t>
            </a:r>
            <a:r>
              <a:rPr lang="en-US" i="1" baseline="-25000" dirty="0" smtClean="0"/>
              <a:t>2,1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088502" y="3194342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dx</a:t>
            </a:r>
            <a:r>
              <a:rPr lang="en-US" i="1" baseline="-25000" dirty="0"/>
              <a:t>1</a:t>
            </a:r>
            <a:r>
              <a:rPr lang="en-US" i="1" baseline="-25000" dirty="0" smtClean="0"/>
              <a:t>,1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614103" y="1660371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dx</a:t>
            </a:r>
            <a:r>
              <a:rPr lang="en-US" i="1" baseline="-25000" dirty="0" smtClean="0"/>
              <a:t>2,3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614103" y="2935490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dx</a:t>
            </a:r>
            <a:r>
              <a:rPr lang="en-US" i="1" baseline="-25000" dirty="0" smtClean="0"/>
              <a:t>1,3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765947" y="3758307"/>
            <a:ext cx="0" cy="3202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140903" y="4048827"/>
                <a:ext cx="1473200" cy="40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=5+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0903" y="4048827"/>
                <a:ext cx="1473200" cy="40754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399813" y="4080750"/>
                <a:ext cx="1473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813" y="4080750"/>
                <a:ext cx="147320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4701333" y="1851862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4484591" y="1440809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 smtClean="0"/>
              <a:t>2,2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239296" y="1971019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dx</a:t>
            </a:r>
            <a:r>
              <a:rPr lang="en-US" i="1" baseline="-25000" dirty="0" smtClean="0"/>
              <a:t>2,2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4716703" y="2938058"/>
            <a:ext cx="61983" cy="73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499960" y="2546608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x</a:t>
            </a:r>
            <a:r>
              <a:rPr lang="en-US" i="1" baseline="-25000" dirty="0"/>
              <a:t>1</a:t>
            </a:r>
            <a:r>
              <a:rPr lang="en-US" i="1" baseline="-25000" dirty="0" smtClean="0"/>
              <a:t>,2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254665" y="2999032"/>
            <a:ext cx="9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dx</a:t>
            </a:r>
            <a:r>
              <a:rPr lang="en-US" i="1" baseline="-25000" dirty="0"/>
              <a:t>1</a:t>
            </a:r>
            <a:r>
              <a:rPr lang="en-US" i="1" baseline="-25000" dirty="0" smtClean="0"/>
              <a:t>,2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613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Hedengren</dc:creator>
  <cp:lastModifiedBy>John Hedengren</cp:lastModifiedBy>
  <cp:revision>9</cp:revision>
  <dcterms:created xsi:type="dcterms:W3CDTF">2015-05-16T23:54:50Z</dcterms:created>
  <dcterms:modified xsi:type="dcterms:W3CDTF">2016-02-07T05:59:41Z</dcterms:modified>
</cp:coreProperties>
</file>